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527" r:id="rId2"/>
    <p:sldId id="520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519" r:id="rId11"/>
    <p:sldId id="273" r:id="rId12"/>
    <p:sldId id="272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A29E06B-F4BD-403E-A2E1-A176954151A0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02EF28-B434-4390-8608-377C7ADF8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833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95396-3E20-41E1-96D8-CC01158FFDB2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833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EF380-273C-4018-91E8-3A756E4107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6/9/2021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B6001-87F0-4E6B-BAD7-102ACB4B6A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1FDB244A-659C-447A-844E-9F9AC27302A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 – The Life Of Christ (262)</a:t>
            </a:r>
          </a:p>
        </p:txBody>
      </p:sp>
    </p:spTree>
    <p:extLst>
      <p:ext uri="{BB962C8B-B14F-4D97-AF65-F5344CB8AC3E}">
        <p14:creationId xmlns:p14="http://schemas.microsoft.com/office/powerpoint/2010/main" val="185463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7219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9622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55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3064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21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4777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2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71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8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02521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09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1640" userDrawn="1">
          <p15:clr>
            <a:srgbClr val="F26B43"/>
          </p15:clr>
        </p15:guide>
        <p15:guide id="10" pos="222" userDrawn="1">
          <p15:clr>
            <a:srgbClr val="F26B43"/>
          </p15:clr>
        </p15:guide>
        <p15:guide id="11" pos="2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15:</a:t>
            </a:r>
            <a:br>
              <a:rPr lang="en-US" dirty="0"/>
            </a:br>
            <a:r>
              <a:rPr lang="en-US" dirty="0"/>
              <a:t>The Good Samaritan and the Feast of Dedication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753989"/>
          </a:xfrm>
        </p:spPr>
        <p:txBody>
          <a:bodyPr>
            <a:spAutoFit/>
          </a:bodyPr>
          <a:lstStyle/>
          <a:p>
            <a:r>
              <a:rPr lang="en-US" sz="2000" dirty="0"/>
              <a:t>Jesus the Guest of Martha and Mary (Luke 10:38-42)</a:t>
            </a:r>
          </a:p>
          <a:p>
            <a:r>
              <a:rPr lang="en-US" sz="2000" dirty="0"/>
              <a:t>June 9, 2021</a:t>
            </a:r>
          </a:p>
        </p:txBody>
      </p:sp>
    </p:spTree>
    <p:extLst>
      <p:ext uri="{BB962C8B-B14F-4D97-AF65-F5344CB8AC3E}">
        <p14:creationId xmlns:p14="http://schemas.microsoft.com/office/powerpoint/2010/main" val="1653407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4FDA-2A94-495E-8804-FD9CED09F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270381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Jesus the Guest of Martha and Mary (Luke 10:38-42)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81083-28D5-49A8-9810-C40401867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699" y="1484677"/>
            <a:ext cx="8401051" cy="5324535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Luke 10:42, </a:t>
            </a:r>
            <a:r>
              <a:rPr lang="en-US" sz="2400" i="1" dirty="0">
                <a:solidFill>
                  <a:schemeClr val="tx1"/>
                </a:solidFill>
              </a:rPr>
              <a:t>“but </a:t>
            </a:r>
            <a:r>
              <a:rPr lang="en-US" sz="2400" i="1" u="sng" dirty="0">
                <a:solidFill>
                  <a:schemeClr val="tx1"/>
                </a:solidFill>
              </a:rPr>
              <a:t>one thing</a:t>
            </a:r>
            <a:r>
              <a:rPr lang="en-US" sz="2400" i="1" dirty="0">
                <a:solidFill>
                  <a:schemeClr val="tx1"/>
                </a:solidFill>
              </a:rPr>
              <a:t> is needful: for Mary hath chosen </a:t>
            </a:r>
            <a:r>
              <a:rPr lang="en-US" sz="2400" i="1" u="sng" dirty="0">
                <a:solidFill>
                  <a:schemeClr val="tx1"/>
                </a:solidFill>
              </a:rPr>
              <a:t>the good part</a:t>
            </a:r>
            <a:r>
              <a:rPr lang="en-US" sz="2400" i="1" dirty="0">
                <a:solidFill>
                  <a:schemeClr val="tx1"/>
                </a:solidFill>
              </a:rPr>
              <a:t>, which </a:t>
            </a:r>
            <a:r>
              <a:rPr lang="en-US" sz="2400" i="1" u="sng" dirty="0">
                <a:solidFill>
                  <a:schemeClr val="tx1"/>
                </a:solidFill>
              </a:rPr>
              <a:t>shall not be taken away from her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Jesus is forbidding our being overly concerned, full of care, troubled and upset with dread, so that: we do not have peace of mind; we are not able to rest; all joy is taken out of this life; we are blinded to our blessings and, therefore, fail to give thanks for them; our spiritual life is choked out and we are made useless in the Lord’s service.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“The worry which wears out the mind wears out the body along with it. Worry affects a man’s judgment, lessens his powers of decision, and renders him progressively incapable of dealing with life. Let a man give his best to every situation – he cannot give more – and let him leave the rest to God” </a:t>
            </a:r>
            <a:r>
              <a:rPr lang="en-US" sz="1600" dirty="0">
                <a:solidFill>
                  <a:schemeClr val="tx1"/>
                </a:solidFill>
              </a:rPr>
              <a:t>(The Gospel of Matthew, William Barclay, Volume 1, page 263).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84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78729" y="1484677"/>
            <a:ext cx="8361575" cy="526297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Luke 11:1, </a:t>
            </a:r>
            <a:r>
              <a:rPr lang="en-US" sz="2800" i="1" dirty="0">
                <a:solidFill>
                  <a:schemeClr val="tx1"/>
                </a:solidFill>
              </a:rPr>
              <a:t>“And it came to pass, as he was praying in a certain place, that when he ceased, one of his disciples said unto him, </a:t>
            </a:r>
            <a:r>
              <a:rPr lang="en-US" sz="2800" b="1" i="1" dirty="0">
                <a:solidFill>
                  <a:schemeClr val="tx1"/>
                </a:solidFill>
              </a:rPr>
              <a:t>Lord, teach us to pray, even as John also taught his disciples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What is prayer?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Prayer </a:t>
            </a:r>
            <a:r>
              <a:rPr lang="en-US" sz="2800" dirty="0">
                <a:solidFill>
                  <a:schemeClr val="tx1"/>
                </a:solidFill>
                <a:effectLst/>
              </a:rPr>
              <a:t>is more than wishful thinking.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More than empty platitudes.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effectLst/>
              </a:rPr>
              <a:t>More than clichés.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effectLst/>
              </a:rPr>
              <a:t>It is the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heart’s desire</a:t>
            </a:r>
            <a:r>
              <a:rPr lang="en-US" sz="2800" dirty="0">
                <a:solidFill>
                  <a:schemeClr val="tx1"/>
                </a:solidFill>
                <a:effectLst/>
              </a:rPr>
              <a:t> (praise, adoration, thanksgiving) </a:t>
            </a:r>
            <a:r>
              <a:rPr lang="en-US" sz="2800" b="1" i="1" dirty="0">
                <a:solidFill>
                  <a:schemeClr val="tx1"/>
                </a:solidFill>
              </a:rPr>
              <a:t>expressed to God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br>
              <a:rPr lang="en-US" sz="2800" dirty="0">
                <a:solidFill>
                  <a:schemeClr val="tx1"/>
                </a:solidFill>
                <a:effectLst/>
              </a:rPr>
            </a:br>
            <a:r>
              <a:rPr lang="en-US" sz="2800" b="1" dirty="0">
                <a:solidFill>
                  <a:schemeClr val="tx1"/>
                </a:solidFill>
              </a:rPr>
              <a:t>Romans 10:1; cf. Hebrews 4:16; 1 Peter 5:7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5681A2-66E5-45E5-A2F0-3F6CBD40B3A4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141405"/>
            <a:ext cx="7200900" cy="1188018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Prayer Taught And Encouraged. (Luke 11:1-13)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1484677"/>
            <a:ext cx="7677150" cy="4594078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</a:rPr>
              <a:t>There is a God. </a:t>
            </a:r>
            <a:r>
              <a:rPr lang="en-US" sz="3200" b="1" dirty="0">
                <a:solidFill>
                  <a:schemeClr val="tx1"/>
                </a:solidFill>
              </a:rPr>
              <a:t>cf. Hebrews 11:6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</a:rPr>
              <a:t>Man needs God. </a:t>
            </a:r>
            <a:r>
              <a:rPr lang="en-US" sz="3200" b="1" dirty="0">
                <a:solidFill>
                  <a:schemeClr val="tx1"/>
                </a:solidFill>
              </a:rPr>
              <a:t>cf. John 15:5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</a:rPr>
              <a:t>God hears prayer. </a:t>
            </a:r>
            <a:r>
              <a:rPr lang="en-US" sz="3200" b="1" dirty="0">
                <a:solidFill>
                  <a:schemeClr val="tx1"/>
                </a:solidFill>
              </a:rPr>
              <a:t>cf. James 4:8;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1 Peter 3:12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Psalms 65:2,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O thou that hearest prayer, unto thee shall all flesh come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</a:rPr>
              <a:t>God answers prayer. </a:t>
            </a:r>
            <a:r>
              <a:rPr lang="en-US" sz="3200" b="1" dirty="0">
                <a:solidFill>
                  <a:schemeClr val="tx1"/>
                </a:solidFill>
              </a:rPr>
              <a:t>Matthew 7:7-11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</a:rPr>
              <a:t>God cares for man. </a:t>
            </a:r>
            <a:r>
              <a:rPr lang="en-US" sz="3200" b="1" dirty="0">
                <a:solidFill>
                  <a:schemeClr val="tx1"/>
                </a:solidFill>
              </a:rPr>
              <a:t>1 Peter 5:7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59A591-07A2-4432-8969-32ED0AAE175F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42950" y="514350"/>
            <a:ext cx="8229600" cy="640175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Acknowledgments Seen In Prayer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4FDA-2A94-495E-8804-FD9CED09F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270381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Jesus the Guest of Martha and Mary (Luke 10:38-42)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81083-28D5-49A8-9810-C40401867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699" y="1484677"/>
            <a:ext cx="8277225" cy="475758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Setting: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Contrast of two sisters: (cf. John 12:2-3)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Luke 10:41, </a:t>
            </a:r>
            <a:r>
              <a:rPr lang="en-US" sz="2400" i="1" dirty="0">
                <a:solidFill>
                  <a:schemeClr val="tx1"/>
                </a:solidFill>
              </a:rPr>
              <a:t>“But the Lord answered and said unto her, </a:t>
            </a:r>
            <a:r>
              <a:rPr lang="en-US" sz="2400" i="1" u="sng" dirty="0">
                <a:solidFill>
                  <a:schemeClr val="tx1"/>
                </a:solidFill>
              </a:rPr>
              <a:t>Martha, Martha</a:t>
            </a:r>
            <a:r>
              <a:rPr lang="en-US" sz="2400" i="1" dirty="0">
                <a:solidFill>
                  <a:schemeClr val="tx1"/>
                </a:solidFill>
              </a:rPr>
              <a:t>, thou art </a:t>
            </a:r>
            <a:r>
              <a:rPr lang="en-US" sz="2400" i="1" u="sng" dirty="0">
                <a:solidFill>
                  <a:schemeClr val="tx1"/>
                </a:solidFill>
              </a:rPr>
              <a:t>anxious and troubled</a:t>
            </a:r>
            <a:r>
              <a:rPr lang="en-US" sz="2400" i="1" dirty="0">
                <a:solidFill>
                  <a:schemeClr val="tx1"/>
                </a:solidFill>
              </a:rPr>
              <a:t> about </a:t>
            </a:r>
            <a:r>
              <a:rPr lang="en-US" sz="2400" i="1" u="sng" dirty="0">
                <a:solidFill>
                  <a:schemeClr val="tx1"/>
                </a:solidFill>
              </a:rPr>
              <a:t>many things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r>
              <a:rPr lang="en-US" dirty="0">
                <a:solidFill>
                  <a:schemeClr val="tx1"/>
                </a:solidFill>
              </a:rPr>
              <a:t>Jesus is not forbidding our giving thought to obtaining the necessities of life or hospitality.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 We must provide for our own</a:t>
            </a:r>
            <a:r>
              <a:rPr lang="en-US" i="0" dirty="0">
                <a:solidFill>
                  <a:schemeClr val="tx1"/>
                </a:solidFill>
              </a:rPr>
              <a:t> (1 Timothy 5:8). </a:t>
            </a:r>
            <a:r>
              <a:rPr lang="en-US" dirty="0">
                <a:solidFill>
                  <a:schemeClr val="tx1"/>
                </a:solidFill>
              </a:rPr>
              <a:t>We should give some thought and care to the physical body.</a:t>
            </a:r>
          </a:p>
          <a:p>
            <a:r>
              <a:rPr lang="en-US" dirty="0">
                <a:solidFill>
                  <a:schemeClr val="tx1"/>
                </a:solidFill>
              </a:rPr>
              <a:t>There is nothing spiritually virtuous about a don't care attitude which turns in sloppy work.</a:t>
            </a:r>
          </a:p>
          <a:p>
            <a:r>
              <a:rPr lang="en-US" dirty="0">
                <a:solidFill>
                  <a:schemeClr val="tx1"/>
                </a:solidFill>
              </a:rPr>
              <a:t>As a matter of fact, this attitude toward work is condemned. Proverbs 6:6-11</a:t>
            </a:r>
          </a:p>
          <a:p>
            <a:r>
              <a:rPr lang="en-US" dirty="0">
                <a:solidFill>
                  <a:schemeClr val="tx1"/>
                </a:solidFill>
              </a:rPr>
              <a:t>Anxiety which distracts from service to God is sinful.</a:t>
            </a:r>
          </a:p>
        </p:txBody>
      </p:sp>
    </p:spTree>
    <p:extLst>
      <p:ext uri="{BB962C8B-B14F-4D97-AF65-F5344CB8AC3E}">
        <p14:creationId xmlns:p14="http://schemas.microsoft.com/office/powerpoint/2010/main" val="198010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331238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Do not worry about temporal things. </a:t>
            </a:r>
            <a:br>
              <a:rPr lang="en-US" sz="2800" b="1" baseline="0" dirty="0">
                <a:solidFill>
                  <a:schemeClr val="tx1"/>
                </a:solidFill>
              </a:rPr>
            </a:br>
            <a:r>
              <a:rPr lang="en-US" sz="2800" b="1" baseline="0" dirty="0">
                <a:solidFill>
                  <a:schemeClr val="tx1"/>
                </a:solidFill>
              </a:rPr>
              <a:t>Matthew 6:25</a:t>
            </a:r>
          </a:p>
          <a:p>
            <a:r>
              <a:rPr lang="en-US" sz="2800" dirty="0">
                <a:solidFill>
                  <a:schemeClr val="tx1"/>
                </a:solidFill>
              </a:rPr>
              <a:t>Contrary to nature. Matthew 6:26-30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Contrary to godliness. Matthew 6:31-33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Contrary to providence. Matthew 6:34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Isaiah 41:10; 35:4; Psalms 56:2-4; Revelation 1:17; Hebrews 13:5</a:t>
            </a:r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Anxiety (Matthew 6:25-34)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159" y="1484677"/>
            <a:ext cx="7530841" cy="290733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Develop an abiding faith in God.</a:t>
            </a:r>
            <a:br>
              <a:rPr lang="en-US" sz="2800" b="1" baseline="0" dirty="0">
                <a:solidFill>
                  <a:schemeClr val="tx1"/>
                </a:solidFill>
              </a:rPr>
            </a:br>
            <a:r>
              <a:rPr lang="en-US" sz="2800" b="1" baseline="0" dirty="0">
                <a:solidFill>
                  <a:schemeClr val="tx1"/>
                </a:solidFill>
              </a:rPr>
              <a:t>Matthew 6:30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Romans 4:3 – Abraham believed God! </a:t>
            </a:r>
            <a:br>
              <a:rPr lang="en-US" sz="2800" baseline="0" dirty="0">
                <a:solidFill>
                  <a:schemeClr val="tx1"/>
                </a:solidFill>
              </a:rPr>
            </a:br>
            <a:r>
              <a:rPr lang="nl-NL" sz="2800" baseline="0" dirty="0">
                <a:solidFill>
                  <a:schemeClr val="tx1"/>
                </a:solidFill>
              </a:rPr>
              <a:t>Genesis 22:1ff; Hebrews 11:17; James 2:21ff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baseline="0" dirty="0">
                <a:solidFill>
                  <a:schemeClr val="tx1"/>
                </a:solidFill>
              </a:rPr>
              <a:t>Romans 8:31-32, 37-39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Luke 8:22, </a:t>
            </a:r>
            <a:r>
              <a:rPr lang="en-US" sz="2800" i="1" baseline="0" dirty="0">
                <a:solidFill>
                  <a:schemeClr val="tx1"/>
                </a:solidFill>
              </a:rPr>
              <a:t>“</a:t>
            </a:r>
            <a:r>
              <a:rPr lang="en-US" sz="2800" b="1" i="1" baseline="0" dirty="0">
                <a:solidFill>
                  <a:schemeClr val="tx1"/>
                </a:solidFill>
              </a:rPr>
              <a:t>Where is your faith?</a:t>
            </a:r>
            <a:r>
              <a:rPr lang="en-US" sz="2800" i="1" baseline="0" dirty="0">
                <a:solidFill>
                  <a:schemeClr val="tx1"/>
                </a:solidFill>
              </a:rPr>
              <a:t>”</a:t>
            </a:r>
            <a:r>
              <a:rPr lang="en-US" sz="2800" baseline="0" dirty="0">
                <a:solidFill>
                  <a:schemeClr val="tx1"/>
                </a:solidFill>
              </a:rPr>
              <a:t> verse 25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576" y="1484677"/>
            <a:ext cx="7361156" cy="2804742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Learn contentment. Matthew 6:33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Example:</a:t>
            </a:r>
          </a:p>
          <a:p>
            <a:pPr lvl="1"/>
            <a:r>
              <a:rPr lang="en-US" sz="2800" baseline="0" dirty="0">
                <a:solidFill>
                  <a:schemeClr val="tx1"/>
                </a:solidFill>
              </a:rPr>
              <a:t>Paul in prison.</a:t>
            </a:r>
            <a:r>
              <a:rPr lang="en-US" sz="2800" i="0" baseline="0" dirty="0">
                <a:solidFill>
                  <a:schemeClr val="tx1"/>
                </a:solidFill>
              </a:rPr>
              <a:t> Philippians 4:11-13</a:t>
            </a:r>
          </a:p>
          <a:p>
            <a:pPr lvl="1"/>
            <a:r>
              <a:rPr lang="en-US" sz="2800" baseline="0" dirty="0">
                <a:solidFill>
                  <a:schemeClr val="tx1"/>
                </a:solidFill>
              </a:rPr>
              <a:t>Leah …</a:t>
            </a:r>
            <a:r>
              <a:rPr lang="en-US" sz="2800" i="0" baseline="0" dirty="0">
                <a:solidFill>
                  <a:schemeClr val="tx1"/>
                </a:solidFill>
              </a:rPr>
              <a:t> Genesis 29:30, </a:t>
            </a:r>
            <a:r>
              <a:rPr lang="en-US" sz="2800" i="1" baseline="0" dirty="0">
                <a:solidFill>
                  <a:schemeClr val="tx1"/>
                </a:solidFill>
              </a:rPr>
              <a:t>“and he loved also Rachel more than Leah”</a:t>
            </a:r>
            <a:br>
              <a:rPr lang="en-US" sz="2800" i="1" baseline="0" dirty="0">
                <a:solidFill>
                  <a:schemeClr val="tx1"/>
                </a:solidFill>
              </a:rPr>
            </a:br>
            <a:r>
              <a:rPr lang="en-US" sz="2800" i="0" baseline="0" dirty="0">
                <a:solidFill>
                  <a:schemeClr val="tx1"/>
                </a:solidFill>
              </a:rPr>
              <a:t>(cf. Genesis 29:31, 32, 33, 34-35;</a:t>
            </a:r>
            <a:r>
              <a:rPr lang="en-US" sz="2800" i="0" dirty="0">
                <a:solidFill>
                  <a:schemeClr val="tx1"/>
                </a:solidFill>
              </a:rPr>
              <a:t> 30:20</a:t>
            </a:r>
            <a:r>
              <a:rPr lang="en-US" sz="2800" i="0" baseline="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1EC277-5C44-44E2-8A97-D00AF46AE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280474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Learn to communicate with God in prayer. Philippians 4:6</a:t>
            </a:r>
          </a:p>
          <a:p>
            <a:r>
              <a:rPr lang="en-US" sz="2800" dirty="0">
                <a:solidFill>
                  <a:schemeClr val="tx1"/>
                </a:solidFill>
              </a:rPr>
              <a:t>Example:</a:t>
            </a:r>
          </a:p>
          <a:p>
            <a:pPr lvl="1"/>
            <a:r>
              <a:rPr lang="en-US" sz="2800" baseline="0" dirty="0">
                <a:solidFill>
                  <a:schemeClr val="tx1"/>
                </a:solidFill>
              </a:rPr>
              <a:t>Hezekiah.</a:t>
            </a:r>
            <a:r>
              <a:rPr lang="en-US" sz="2800" i="0" baseline="0" dirty="0">
                <a:solidFill>
                  <a:schemeClr val="tx1"/>
                </a:solidFill>
              </a:rPr>
              <a:t> 2 Kings 18:13ff, 19ff;</a:t>
            </a:r>
            <a:br>
              <a:rPr lang="en-US" sz="2800" i="0" baseline="0" dirty="0">
                <a:solidFill>
                  <a:schemeClr val="tx1"/>
                </a:solidFill>
              </a:rPr>
            </a:br>
            <a:r>
              <a:rPr lang="en-US" sz="2800" i="0" baseline="0" dirty="0">
                <a:solidFill>
                  <a:schemeClr val="tx1"/>
                </a:solidFill>
              </a:rPr>
              <a:t>19:14-19, 32</a:t>
            </a:r>
            <a:r>
              <a:rPr lang="en-US" sz="2800" i="0" dirty="0">
                <a:solidFill>
                  <a:schemeClr val="tx1"/>
                </a:solidFill>
              </a:rPr>
              <a:t> (cf. 1 Peter 5:6-7)</a:t>
            </a:r>
          </a:p>
          <a:p>
            <a:pPr lvl="1"/>
            <a:r>
              <a:rPr lang="en-US" sz="2800" baseline="0" dirty="0">
                <a:solidFill>
                  <a:schemeClr val="tx1"/>
                </a:solidFill>
              </a:rPr>
              <a:t>Paul.</a:t>
            </a:r>
            <a:r>
              <a:rPr lang="en-US" sz="2800" i="0" baseline="0" dirty="0">
                <a:solidFill>
                  <a:schemeClr val="tx1"/>
                </a:solidFill>
              </a:rPr>
              <a:t> 2 Corinthians</a:t>
            </a:r>
            <a:r>
              <a:rPr lang="en-US" sz="2800" i="0" dirty="0">
                <a:solidFill>
                  <a:schemeClr val="tx1"/>
                </a:solidFill>
              </a:rPr>
              <a:t> 12:7</a:t>
            </a:r>
            <a:endParaRPr lang="en-US" sz="2800" i="0" baseline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5401EB-6BCD-449A-9C4F-6CAC45F2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515141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Learn to control your thoughts.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baseline="0" dirty="0">
                <a:solidFill>
                  <a:schemeClr val="tx1"/>
                </a:solidFill>
              </a:rPr>
              <a:t>Philippians 4:8</a:t>
            </a:r>
          </a:p>
          <a:p>
            <a:r>
              <a:rPr lang="en-US" sz="2800" dirty="0">
                <a:solidFill>
                  <a:schemeClr val="tx1"/>
                </a:solidFill>
              </a:rPr>
              <a:t>Example: </a:t>
            </a:r>
            <a:r>
              <a:rPr lang="en-US" sz="2800" i="1" baseline="0" dirty="0">
                <a:solidFill>
                  <a:schemeClr val="tx1"/>
                </a:solidFill>
              </a:rPr>
              <a:t>“</a:t>
            </a:r>
            <a:r>
              <a:rPr lang="en-US" sz="2800" b="1" i="1" baseline="0" dirty="0">
                <a:solidFill>
                  <a:schemeClr val="tx1"/>
                </a:solidFill>
              </a:rPr>
              <a:t>True</a:t>
            </a:r>
            <a:r>
              <a:rPr lang="en-US" sz="2800" i="1" baseline="0" dirty="0">
                <a:solidFill>
                  <a:schemeClr val="tx1"/>
                </a:solidFill>
              </a:rPr>
              <a:t>.” </a:t>
            </a:r>
            <a:r>
              <a:rPr lang="en-US" sz="2800" baseline="0" dirty="0">
                <a:solidFill>
                  <a:schemeClr val="tx1"/>
                </a:solidFill>
              </a:rPr>
              <a:t>Removes speculation What if? cf. 2 Corinthians 10:3ff</a:t>
            </a:r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</a:rPr>
              <a:t>1 Corinthians 7:32-35, </a:t>
            </a:r>
            <a:r>
              <a:rPr lang="en-US" sz="2000" i="1" dirty="0">
                <a:solidFill>
                  <a:schemeClr val="tx1"/>
                </a:solidFill>
              </a:rPr>
              <a:t>“I want you to be free from anxieties. The unmarried man is anxious about the things of the Lord, how to please the Lord. 33 But the </a:t>
            </a:r>
            <a:r>
              <a:rPr lang="en-US" sz="2000" i="1" u="sng" dirty="0">
                <a:solidFill>
                  <a:schemeClr val="tx1"/>
                </a:solidFill>
              </a:rPr>
              <a:t>married man is anxious about worldly things, how to please his wife</a:t>
            </a:r>
            <a:r>
              <a:rPr lang="en-US" sz="2000" i="1" dirty="0">
                <a:solidFill>
                  <a:schemeClr val="tx1"/>
                </a:solidFill>
              </a:rPr>
              <a:t>, 34 and his interests are divided. And the unmarried or betrothed woman is anxious about the things of the Lord, how to be holy in body and spirit. </a:t>
            </a:r>
            <a:r>
              <a:rPr lang="en-US" sz="2000" i="1" u="sng" dirty="0">
                <a:solidFill>
                  <a:schemeClr val="tx1"/>
                </a:solidFill>
              </a:rPr>
              <a:t>But the married woman is anxious about worldly things, how to please her husband</a:t>
            </a:r>
            <a:r>
              <a:rPr lang="en-US" sz="2000" i="1" dirty="0">
                <a:solidFill>
                  <a:schemeClr val="tx1"/>
                </a:solidFill>
              </a:rPr>
              <a:t>.” 35 I say this for your own benefit, not to lay any restraint upon you, but to promote good order and to secure your undivided devotion to the Lord.”</a:t>
            </a:r>
            <a:r>
              <a:rPr lang="en-US" sz="2000" dirty="0">
                <a:solidFill>
                  <a:schemeClr val="tx1"/>
                </a:solidFill>
              </a:rPr>
              <a:t> (ESV)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CFE879F-2D91-4F1C-9388-4A4A4FD9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12247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Live Godly in Christ Jesus.</a:t>
            </a:r>
            <a:br>
              <a:rPr lang="en-US" sz="2800" b="1" baseline="0" dirty="0">
                <a:solidFill>
                  <a:schemeClr val="tx1"/>
                </a:solidFill>
              </a:rPr>
            </a:br>
            <a:r>
              <a:rPr lang="en-US" sz="2800" b="1" baseline="0" dirty="0">
                <a:solidFill>
                  <a:schemeClr val="tx1"/>
                </a:solidFill>
              </a:rPr>
              <a:t>Philippians 4:9</a:t>
            </a:r>
          </a:p>
          <a:p>
            <a:r>
              <a:rPr lang="en-US" sz="2800" baseline="0" dirty="0">
                <a:solidFill>
                  <a:schemeClr val="tx1"/>
                </a:solidFill>
              </a:rPr>
              <a:t>Hypocrisy will destroy you.</a:t>
            </a:r>
          </a:p>
          <a:p>
            <a:pPr>
              <a:buNone/>
            </a:pPr>
            <a:r>
              <a:rPr lang="en-US" sz="2800" baseline="0" dirty="0">
                <a:solidFill>
                  <a:schemeClr val="tx1"/>
                </a:solidFill>
              </a:rPr>
              <a:t>Isaiah 48:22, </a:t>
            </a:r>
            <a:r>
              <a:rPr lang="en-US" sz="2800" i="1" baseline="0" dirty="0">
                <a:solidFill>
                  <a:schemeClr val="tx1"/>
                </a:solidFill>
              </a:rPr>
              <a:t>“There is no peace, saith Jehovah, to the wicked.”</a:t>
            </a:r>
          </a:p>
          <a:p>
            <a:pPr>
              <a:buNone/>
            </a:pPr>
            <a:r>
              <a:rPr lang="en-US" sz="2800" baseline="0" dirty="0">
                <a:solidFill>
                  <a:schemeClr val="tx1"/>
                </a:solidFill>
              </a:rPr>
              <a:t>Isaiah 57:20-21, </a:t>
            </a:r>
            <a:r>
              <a:rPr lang="en-US" sz="2800" i="1" baseline="0" dirty="0">
                <a:solidFill>
                  <a:schemeClr val="tx1"/>
                </a:solidFill>
              </a:rPr>
              <a:t>“But the wicked are like the troubled sea; for it cannot rest, and its waters cast up mire and dirt. There is no peace, saith my God, to the wicked.”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432549E-171F-4246-A05D-52AA566CE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93256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No Need To Worry.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John 14:1-3, </a:t>
            </a:r>
            <a:r>
              <a:rPr lang="en-US" sz="2800" i="1" dirty="0">
                <a:solidFill>
                  <a:schemeClr val="tx1"/>
                </a:solidFill>
              </a:rPr>
              <a:t>“Let not your heart be troubled: believe in God, believe also in me … And if I go and prepare a place for you, I come again, and will receive you unto myself; that where I am, (there) ye may be also.”</a:t>
            </a:r>
          </a:p>
          <a:p>
            <a:pPr>
              <a:buNone/>
            </a:pPr>
            <a:endParaRPr lang="en-US" sz="2800" i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Ephesians 3:20, </a:t>
            </a:r>
            <a:r>
              <a:rPr lang="en-US" sz="2800" i="1" dirty="0">
                <a:solidFill>
                  <a:schemeClr val="tx1"/>
                </a:solidFill>
              </a:rPr>
              <a:t>“Now unto him that is able to do exceeding abundantly above all that we ask or think, according to the power that worketh in us”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80CCF7-C54D-4762-A705-15BEF057E16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A2D1792-83CE-47BF-AE98-DE1B38450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0050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Conquering Anxiety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Matthew 6:25-34; Philippians 4:4-8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1075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Impact</vt:lpstr>
      <vt:lpstr>Crop</vt:lpstr>
      <vt:lpstr>Lesson 15: The Good Samaritan and the Feast of Dedication</vt:lpstr>
      <vt:lpstr>Jesus the Guest of Martha and Mary (Luke 10:38-42)</vt:lpstr>
      <vt:lpstr>Anxiety (Matthew 6:25-34)</vt:lpstr>
      <vt:lpstr>Conquering Anxiety Matthew 6:25-34; Philippians 4:4-8</vt:lpstr>
      <vt:lpstr>Conquering Anxiety Matthew 6:25-34; Philippians 4:4-8</vt:lpstr>
      <vt:lpstr>Conquering Anxiety Matthew 6:25-34; Philippians 4:4-8</vt:lpstr>
      <vt:lpstr>Conquering Anxiety Matthew 6:25-34; Philippians 4:4-8</vt:lpstr>
      <vt:lpstr>Conquering Anxiety Matthew 6:25-34; Philippians 4:4-8</vt:lpstr>
      <vt:lpstr>Conquering Anxiety Matthew 6:25-34; Philippians 4:4-8</vt:lpstr>
      <vt:lpstr>Jesus the Guest of Martha and Mary (Luke 10:38-42)</vt:lpstr>
      <vt:lpstr>Prayer Taught And Encouraged. (Luke 11:1-13)</vt:lpstr>
      <vt:lpstr>Acknowledgments Seen In Prayer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(6-9-21)</dc:title>
  <dc:creator>Micky Galloway</dc:creator>
  <cp:lastModifiedBy>Richard Lidh</cp:lastModifiedBy>
  <cp:revision>7</cp:revision>
  <dcterms:created xsi:type="dcterms:W3CDTF">2021-03-31T20:31:17Z</dcterms:created>
  <dcterms:modified xsi:type="dcterms:W3CDTF">2021-06-12T17:16:54Z</dcterms:modified>
</cp:coreProperties>
</file>